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Oswald" panose="00000500000000000000" pitchFamily="2" charset="0"/>
      <p:regular r:id="rId52"/>
      <p:bold r:id="rId53"/>
    </p:embeddedFont>
    <p:embeddedFont>
      <p:font typeface="Source Code Pro" panose="020B0509030403020204" pitchFamily="49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69afd944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69afd944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69afd944f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69afd944f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69afd944f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69afd944f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6c780fc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6c780fc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69afd944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69afd944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69afd944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69afd944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9afd944f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9afd944f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69afd94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69afd94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69afd944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69afd944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69afd944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69afd944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69afd944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69afd944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69afd944f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69afd944f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69afd944f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69afd944f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69afd944f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69afd944f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69afd944f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69afd944f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69afd944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69afd944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69afd944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69afd944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69afd944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69afd944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69afd944f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69afd944f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69afd944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69afd944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69afd944f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69afd944f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69afd944f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69afd944f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69afd944f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69afd944f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69afd944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69afd944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69afd944f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69afd944f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6c780fc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6c780fc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69afd944f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69afd944f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69afd944f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69afd944f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69afd944f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69afd944f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69afd944f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69afd944f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69afd944f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69afd944f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69afd944f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69afd944f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69afd944f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69afd944f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69afd944f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69afd944f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69afd944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69afd944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69afd944f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69afd944f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69afd944f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69afd944f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69afd944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69afd944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69afd944f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69afd944f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afd944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69afd944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69afd944f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69afd944f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69afd944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69afd944f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69afd944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69afd944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69afd944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69afd944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burhankhalid/gust-webdevelopment2015ap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randyconnolly/web-i-01-introduction-to-web-developme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about Web Development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Django full stack?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Django is the most popular Python framework for web development. It's a full-stack framework and includes all the necessary features by default instead of offering them as separate libraries.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3" y="92500"/>
            <a:ext cx="9044476" cy="495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25" y="176213"/>
            <a:ext cx="594360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 of Web Developement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Concept development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Prototype Development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 Development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Maintenance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58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1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of web development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436"/>
            <a:ext cx="9144000" cy="336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</a:t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88" y="0"/>
            <a:ext cx="697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25" y="1105997"/>
            <a:ext cx="8229600" cy="391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 </a:t>
            </a:r>
            <a:endParaRPr/>
          </a:p>
        </p:txBody>
      </p:sp>
      <p:sp>
        <p:nvSpPr>
          <p:cNvPr id="365" name="Google Shape;365;p5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https://www.slideshare.net/burhankhalid/gust-webdevelopment2015apr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https://www.slideshare.net/randyconnolly/web-i-01-introduction-to-web-development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and Request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l="12878" r="13700"/>
          <a:stretch/>
        </p:blipFill>
        <p:spPr>
          <a:xfrm>
            <a:off x="0" y="1613840"/>
            <a:ext cx="9144000" cy="3163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t="12724"/>
          <a:stretch/>
        </p:blipFill>
        <p:spPr>
          <a:xfrm>
            <a:off x="3250704" y="0"/>
            <a:ext cx="5893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86" y="0"/>
            <a:ext cx="77092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247"/>
            <a:ext cx="9143998" cy="478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On-screen Show (16:9)</PresentationFormat>
  <Paragraphs>16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Source Code Pro</vt:lpstr>
      <vt:lpstr>Oswald</vt:lpstr>
      <vt:lpstr>Georgia</vt:lpstr>
      <vt:lpstr>Modern Writer</vt:lpstr>
      <vt:lpstr>Everything about Web Development</vt:lpstr>
      <vt:lpstr>Timeline of web development</vt:lpstr>
      <vt:lpstr>PowerPoint Presentation</vt:lpstr>
      <vt:lpstr>PowerPoint Presentation</vt:lpstr>
      <vt:lpstr>Response and Request</vt:lpstr>
      <vt:lpstr>PowerPoint Presentation</vt:lpstr>
      <vt:lpstr>PowerPoint Presentation</vt:lpstr>
      <vt:lpstr>PowerPoint Presentation</vt:lpstr>
      <vt:lpstr>PowerPoint Presentation</vt:lpstr>
      <vt:lpstr>Is Django full stack?</vt:lpstr>
      <vt:lpstr>PowerPoint Presentation</vt:lpstr>
      <vt:lpstr>PowerPoint Presentation</vt:lpstr>
      <vt:lpstr>Stages of Web Developement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 about Web Development</dc:title>
  <cp:lastModifiedBy>User</cp:lastModifiedBy>
  <cp:revision>1</cp:revision>
  <dcterms:modified xsi:type="dcterms:W3CDTF">2022-06-28T08:00:14Z</dcterms:modified>
</cp:coreProperties>
</file>